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62" r:id="rId3"/>
    <p:sldId id="257" r:id="rId4"/>
    <p:sldId id="263" r:id="rId5"/>
    <p:sldId id="260" r:id="rId6"/>
    <p:sldId id="258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E1DF2-AE96-4B45-951A-6F00B3C64538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627BB-B043-496E-B8AF-531142CC5D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9510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627BB-B043-496E-B8AF-531142CC5DB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4290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55F4196-04DD-D430-582E-9619B42390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768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2013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8466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01060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54258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13905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5743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65396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463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F57A93FE-135E-329D-2E5D-00681B2864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6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23" y="0"/>
            <a:ext cx="12202846" cy="685800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3839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0742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16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9622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8426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0319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3989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8767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1CA9B6EE-6082-430D-8E7D-2852EF5487D7}" type="datetimeFigureOut">
              <a:rPr lang="pt-BR" smtClean="0"/>
              <a:t>03/10/2022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C1FD5921-212B-41AC-B058-311E5A964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2477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36F4682-AD40-2895-F833-23E1CEAA051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  <a:softEdge rad="1397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657208-09E2-2327-2CCE-AA82A13C1B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63218"/>
            <a:ext cx="12192000" cy="6074060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algn="ctr"/>
            <a:r>
              <a:rPr lang="pt-BR" sz="6600" i="1" dirty="0"/>
              <a:t>TDE – Trabalho Discente Efetivo</a:t>
            </a:r>
            <a:br>
              <a:rPr lang="pt-BR" sz="6600" i="1" dirty="0"/>
            </a:br>
            <a:r>
              <a:rPr lang="pt-BR" sz="6600" i="1" dirty="0"/>
              <a:t>Parte I – Site em HTML</a:t>
            </a:r>
            <a:br>
              <a:rPr lang="pt-BR" sz="6600" i="1" dirty="0"/>
            </a:br>
            <a:br>
              <a:rPr lang="pt-BR" sz="6600" i="1" dirty="0"/>
            </a:br>
            <a:br>
              <a:rPr lang="pt-BR" sz="6600" i="1" dirty="0"/>
            </a:br>
            <a:endParaRPr lang="pt-BR" sz="66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F8B7C9-881E-8FFB-C047-A7607C87E4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49551"/>
            <a:ext cx="9144000" cy="1209052"/>
          </a:xfrm>
        </p:spPr>
        <p:txBody>
          <a:bodyPr anchor="t">
            <a:normAutofit/>
          </a:bodyPr>
          <a:lstStyle/>
          <a:p>
            <a:pPr algn="l"/>
            <a:r>
              <a:rPr lang="pt-BR" sz="2400" dirty="0"/>
              <a:t>Orientador: Prof. Gean Paulo</a:t>
            </a:r>
          </a:p>
          <a:p>
            <a:pPr algn="l"/>
            <a:r>
              <a:rPr lang="pt-BR" sz="2400" dirty="0"/>
              <a:t>Disciplina: Programação Front - </a:t>
            </a:r>
            <a:r>
              <a:rPr lang="pt-BR" sz="2400" dirty="0" err="1"/>
              <a:t>End</a:t>
            </a:r>
            <a:endParaRPr lang="pt-BR" sz="2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6B0050D-215A-E189-00FE-2DB815DEBC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00" y="4571670"/>
            <a:ext cx="1905000" cy="1905000"/>
          </a:xfrm>
          <a:prstGeom prst="rect">
            <a:avLst/>
          </a:prstGeom>
          <a:effectLst>
            <a:softEdge rad="495300"/>
          </a:effectLst>
        </p:spPr>
      </p:pic>
    </p:spTree>
    <p:extLst>
      <p:ext uri="{BB962C8B-B14F-4D97-AF65-F5344CB8AC3E}">
        <p14:creationId xmlns:p14="http://schemas.microsoft.com/office/powerpoint/2010/main" val="275252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36F4682-AD40-2895-F833-23E1CEAA051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  <a:softEdge rad="1397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657208-09E2-2327-2CCE-AA82A13C1B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077410"/>
            <a:ext cx="12192000" cy="1949154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/>
            <a:r>
              <a:rPr lang="pt-BR" i="1" dirty="0"/>
              <a:t>Eletrônica Visão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F8B7C9-881E-8FFB-C047-A7607C87E4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49551"/>
            <a:ext cx="9144000" cy="377013"/>
          </a:xfrm>
        </p:spPr>
        <p:txBody>
          <a:bodyPr anchor="t">
            <a:normAutofit fontScale="92500" lnSpcReduction="10000"/>
          </a:bodyPr>
          <a:lstStyle/>
          <a:p>
            <a:pPr algn="ctr"/>
            <a:r>
              <a:rPr lang="pt-BR" sz="2400" dirty="0"/>
              <a:t>Equipe: Enzo dos Anjos, João Matheus, Gabriel Cauã, Wasley Vinicius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6B0050D-215A-E189-00FE-2DB815DEBC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00" y="4489782"/>
            <a:ext cx="1905000" cy="1905000"/>
          </a:xfrm>
          <a:prstGeom prst="rect">
            <a:avLst/>
          </a:prstGeom>
          <a:effectLst>
            <a:softEdge rad="495300"/>
          </a:effectLst>
        </p:spPr>
      </p:pic>
    </p:spTree>
    <p:extLst>
      <p:ext uri="{BB962C8B-B14F-4D97-AF65-F5344CB8AC3E}">
        <p14:creationId xmlns:p14="http://schemas.microsoft.com/office/powerpoint/2010/main" val="104292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F7BB07-22BE-27BD-3C57-0241A8F7F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97331"/>
          </a:xfrm>
        </p:spPr>
        <p:txBody>
          <a:bodyPr/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Introdução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2B3422B-385B-3510-9AF7-9AFA17CCE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08" y="1514739"/>
            <a:ext cx="10795783" cy="3828522"/>
          </a:xfrm>
          <a:solidFill>
            <a:schemeClr val="accent1">
              <a:alpha val="50000"/>
            </a:schemeClr>
          </a:solidFill>
          <a:ln>
            <a:noFill/>
          </a:ln>
          <a:effectLst>
            <a:softEdge rad="381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empresa apresentada no trabalho se trata de uma assistência eletrônica que foca em conserto de notebooks, televisões, aparelhos de som e etc. </a:t>
            </a:r>
          </a:p>
          <a:p>
            <a:pPr marL="0" indent="0" algn="just">
              <a:buNone/>
            </a:pP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função do site é mostrar a possível transição dessa empresa a um meio online, divulgando a empresa para demais localidades.</a:t>
            </a:r>
          </a:p>
          <a:p>
            <a:pPr marL="0" indent="0" algn="just">
              <a:buNone/>
            </a:pPr>
            <a:endParaRPr lang="pt-BR" dirty="0">
              <a:solidFill>
                <a:schemeClr val="tx2">
                  <a:lumMod val="60000"/>
                  <a:lumOff val="4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 algn="just">
              <a:buNone/>
            </a:pPr>
            <a:endParaRPr lang="pt-BR" dirty="0">
              <a:solidFill>
                <a:schemeClr val="tx2">
                  <a:lumMod val="60000"/>
                  <a:lumOff val="4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 algn="just">
              <a:buNone/>
            </a:pP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949700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24E386-2603-A10D-0B2B-6853367F1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Levantamento de requisitos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8F8D59E-5285-6284-76FB-C3E231A93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848" y="1690688"/>
            <a:ext cx="10233800" cy="4351338"/>
          </a:xfrm>
          <a:solidFill>
            <a:schemeClr val="accent1">
              <a:alpha val="50000"/>
            </a:schemeClr>
          </a:solidFill>
          <a:ln>
            <a:noFill/>
          </a:ln>
          <a:effectLst>
            <a:softEdge rad="3810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marL="0" indent="0" algn="just">
              <a:buNone/>
            </a:pP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</a:rPr>
              <a:t>Proprietária: Maria Eloísa</a:t>
            </a:r>
          </a:p>
          <a:p>
            <a:pPr marL="0" indent="0" algn="just">
              <a:buNone/>
            </a:pP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</a:rPr>
              <a:t>Nome da empresa: Eletrônica Visão</a:t>
            </a:r>
          </a:p>
          <a:p>
            <a:pPr marL="0" indent="0" algn="just">
              <a:buNone/>
            </a:pP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</a:rPr>
              <a:t>Redes sociais: Instagram e </a:t>
            </a:r>
            <a:r>
              <a:rPr lang="pt-BR" dirty="0" err="1">
                <a:solidFill>
                  <a:schemeClr val="tx2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</a:rPr>
              <a:t>Whatsapp</a:t>
            </a:r>
            <a:endParaRPr lang="pt-BR" dirty="0">
              <a:solidFill>
                <a:schemeClr val="tx2">
                  <a:lumMod val="60000"/>
                  <a:lumOff val="40000"/>
                </a:schemeClr>
              </a:solidFill>
              <a:ea typeface="Arial Unicode MS" panose="020B0604020202020204" pitchFamily="34" charset="-128"/>
            </a:endParaRPr>
          </a:p>
          <a:p>
            <a:pPr marL="0" indent="0" algn="just">
              <a:buNone/>
            </a:pPr>
            <a:r>
              <a:rPr lang="pt-BR" dirty="0" err="1">
                <a:solidFill>
                  <a:schemeClr val="tx2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</a:rPr>
              <a:t>Email</a:t>
            </a: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</a:rPr>
              <a:t>: meandrade13@gmail.com</a:t>
            </a:r>
          </a:p>
          <a:p>
            <a:pPr marL="0" indent="0" algn="just">
              <a:buNone/>
            </a:pP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</a:rPr>
              <a:t>Telefone: (75) 99918-2331</a:t>
            </a:r>
          </a:p>
          <a:p>
            <a:pPr marL="0" indent="0" algn="just">
              <a:buNone/>
            </a:pP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</a:rPr>
              <a:t>Cores: Azul marinho e vermelho tijolo</a:t>
            </a:r>
          </a:p>
          <a:p>
            <a:pPr marL="0" indent="0" algn="just">
              <a:buNone/>
            </a:pP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</a:rPr>
              <a:t>Localização: Rua </a:t>
            </a:r>
            <a:r>
              <a:rPr lang="pt-BR" dirty="0" err="1">
                <a:solidFill>
                  <a:schemeClr val="tx2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</a:rPr>
              <a:t>Cabuçu</a:t>
            </a: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</a:rPr>
              <a:t>, nº 110, Centro, Feira de Santana - BA</a:t>
            </a:r>
          </a:p>
        </p:txBody>
      </p:sp>
    </p:spTree>
    <p:extLst>
      <p:ext uri="{BB962C8B-B14F-4D97-AF65-F5344CB8AC3E}">
        <p14:creationId xmlns:p14="http://schemas.microsoft.com/office/powerpoint/2010/main" val="33380365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D161D-AF13-4DD7-F890-9CA7C98B7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2736" y="-32639"/>
            <a:ext cx="4986528" cy="732155"/>
          </a:xfrm>
        </p:spPr>
        <p:txBody>
          <a:bodyPr>
            <a:noAutofit/>
          </a:bodyPr>
          <a:lstStyle/>
          <a:p>
            <a:pPr algn="ctr"/>
            <a:r>
              <a:rPr lang="pt-B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Site em execução: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FBCF3FA-51C0-D0DF-EF43-0BD1FED170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32"/>
          <a:stretch/>
        </p:blipFill>
        <p:spPr>
          <a:xfrm>
            <a:off x="832514" y="594933"/>
            <a:ext cx="10645253" cy="607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404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E18DD-2EE6-54F4-E1E3-08892B12E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3132" y="13525"/>
            <a:ext cx="4745736" cy="667512"/>
          </a:xfrm>
        </p:spPr>
        <p:txBody>
          <a:bodyPr>
            <a:normAutofit fontScale="90000"/>
          </a:bodyPr>
          <a:lstStyle/>
          <a:p>
            <a:r>
              <a:rPr lang="pt-BR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Código</a:t>
            </a:r>
            <a:r>
              <a:rPr lang="pt-BR" sz="4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HTML </a:t>
            </a:r>
            <a:r>
              <a:rPr lang="pt-BR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 site: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3F87E19-8343-366B-E530-C3BD6B06E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472" y="655090"/>
            <a:ext cx="11291809" cy="610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783352"/>
      </p:ext>
    </p:extLst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68668-05DA-BEEC-2EAA-24758E7FD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3236" y="0"/>
            <a:ext cx="4605528" cy="649859"/>
          </a:xfrm>
        </p:spPr>
        <p:txBody>
          <a:bodyPr>
            <a:normAutofit/>
          </a:bodyPr>
          <a:lstStyle/>
          <a:p>
            <a:pPr algn="ctr"/>
            <a:r>
              <a:rPr lang="pt-B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Código </a:t>
            </a:r>
            <a:r>
              <a:rPr lang="pt-BR" sz="4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</a:t>
            </a:r>
            <a:r>
              <a:rPr lang="pt-B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 site: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514EF49-21C4-C915-61F0-CA583D742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255" y="649859"/>
            <a:ext cx="11301490" cy="610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12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CD88A-1AF5-EB1E-BCB2-C9DDE4895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2955" y="2775020"/>
            <a:ext cx="10026089" cy="1307959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sz="9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Fim da Apresentação</a:t>
            </a:r>
            <a:r>
              <a:rPr lang="pt-BR" sz="9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381452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139</TotalTime>
  <Words>167</Words>
  <Application>Microsoft Office PowerPoint</Application>
  <PresentationFormat>Widescreen</PresentationFormat>
  <Paragraphs>24</Paragraphs>
  <Slides>8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Arial Unicode MS</vt:lpstr>
      <vt:lpstr>Calibri</vt:lpstr>
      <vt:lpstr>Corbel</vt:lpstr>
      <vt:lpstr>Depth</vt:lpstr>
      <vt:lpstr>TDE – Trabalho Discente Efetivo Parte I – Site em HTML   </vt:lpstr>
      <vt:lpstr>Eletrônica Visão</vt:lpstr>
      <vt:lpstr>Introdução</vt:lpstr>
      <vt:lpstr>Levantamento de requisitos</vt:lpstr>
      <vt:lpstr>Site em execução:</vt:lpstr>
      <vt:lpstr>Código HTML do site:</vt:lpstr>
      <vt:lpstr>Código CSS do site: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Eletrônica Visão</dc:title>
  <dc:creator>enzo dos anjos</dc:creator>
  <cp:lastModifiedBy>João Matheus</cp:lastModifiedBy>
  <cp:revision>12</cp:revision>
  <dcterms:created xsi:type="dcterms:W3CDTF">2022-09-26T18:40:52Z</dcterms:created>
  <dcterms:modified xsi:type="dcterms:W3CDTF">2022-10-03T22:12:35Z</dcterms:modified>
</cp:coreProperties>
</file>

<file path=docProps/thumbnail.jpeg>
</file>